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5.png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3.png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Spinal Cord Injury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Mischievous, Killer, Catapulting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Therapeutic Recreation Implications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Study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Positive predictor of 1 year mark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Community Activity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Leisure Skill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Productive &amp; Healthy life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Further Research: long-term outcomes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Quadriplegia VS Tetraplegia 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Latin		-Quadra (four)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Greek	-Plegic (paralysis) </a:t>
            </a:r>
          </a:p>
          <a:p>
            <a:pPr indent="457200" marL="914400" rtl="0">
              <a:spcBef>
                <a:spcPts val="0"/>
              </a:spcBef>
              <a:buNone/>
            </a:pPr>
            <a:r>
              <a:rPr lang="en"/>
              <a:t>-Tetra (four)</a:t>
            </a:r>
          </a:p>
          <a:p>
            <a:pPr indent="457200" marL="914400">
              <a:spcBef>
                <a:spcPts val="0"/>
              </a:spcBef>
              <a:buNone/>
            </a:pPr>
            <a:r>
              <a:rPr lang="en"/>
              <a:t>-Para	 (two)	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800" y="504825"/>
            <a:ext cx="219075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3375"/>
            <a:ext cx="4080124" cy="408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075" y="1063362"/>
            <a:ext cx="4962999" cy="413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" y="166750"/>
            <a:ext cx="4422200" cy="48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975" y="166750"/>
            <a:ext cx="4476124" cy="4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Diagnosis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CT scan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MRI scan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Myelogram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SSEP (somatosensory evoked potential)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x-rays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few days later. . .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neurological test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Symptoms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Due to nerve damage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loss of sensation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extreme pain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inability to control bowel and bladder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Difficulty breathing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Difficulty with balance &amp; walking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Prognosis--irreversible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Medications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Treat symptoms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fever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pain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fatigue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drowsiness 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Presents other symptoms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Medications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Umbilical cord blood - stem cells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5 days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Motor function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49325"/>
            <a:ext cx="7315200" cy="19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Therapeutic Recreation Activities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Community Involvement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Volunteer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Leisure Skills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Adaptive swimming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What do they like?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Outdoor participation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Adaptive skiing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Snowmobiling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